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 showGuides="1">
      <p:cViewPr varScale="1">
        <p:scale>
          <a:sx n="54" d="100"/>
          <a:sy n="54" d="100"/>
        </p:scale>
        <p:origin x="-40" y="8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B1E6D-3B5D-4A04-98FE-E6D872CCEF0F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AA657D-C4BC-4B25-9E8A-384C02DEEF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8140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AA657D-C4BC-4B25-9E8A-384C02DEEF2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2833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AA657D-C4BC-4B25-9E8A-384C02DEEF2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8398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81C61F-751C-EA8B-BC69-BB07D1EF9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EE5425C-4BDC-83BE-14E7-74549C524D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794015-A65A-50F2-043D-0CD0A3F5A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BB46C8-D8B2-A086-4B3B-8ACF8180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08D0C2-29E8-65FD-7DEE-CBA85364B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4623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27D461-A0C6-DFF2-E509-0AB089B3E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716D31-0591-5DAC-C89F-2398D1124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163C27-15C1-833C-FA28-2B778D16A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0BC090-E2F6-4CC7-0DBA-4F83422D3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55FCD4-843D-A240-3B57-C9E2C6365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438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1985571-4E2C-3E3C-BA49-BE823FDBE4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35340B3-7D81-24FE-883A-343056B22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0D2401-67AF-CE6D-1AE0-6B9CFBA25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62E0529-34D3-EF1D-9B02-4BBD9626A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B4B0E7-6F6D-CAAC-12CA-1759F10DE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2902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8C55FE-CA63-6962-FEB3-F95C98321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E06646-059E-6398-D913-8C951BB53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739428-2F21-48A0-5A8E-8002BD921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97CAE6-A393-20AB-1820-4CF6A2FD5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3B248F-F5BC-91BF-18C1-001A6923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9483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37BEAF-D172-F889-C73C-A28EF9221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65D420-67FB-9F50-2BA1-0C59310B7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7B79FC-05BB-D149-CCCB-2F9AB4B68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3818CD-D856-FD61-E5FD-D6AD7851E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203907-F760-28E7-E070-32439BA07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1317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04D9E-8F84-8350-98B3-B0F3D38E1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70B6E7-7F77-87EC-A46C-428F5C0C2F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F384F07-7D77-C38B-5B9A-D2725DBF5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55A939-AD1B-BB4F-2238-C065F922A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9D2596B-6A09-1A7C-72AA-D200A5F16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8A4B742-7FEB-9D4C-ABCC-06F1E630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3333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8CFB34-E43C-46F5-B61D-A56C6C8B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25D8E7-FA72-5DEC-6A0B-5AAA038B7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267E4F8-2D32-E2FF-0F2A-73229D804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C47CEE3-2945-6180-998A-51C790F79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BD256C2-4D77-14D6-918E-65B9268BAE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F907C0F-36E1-EEEA-CA1D-6BFDD8688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0BECC4A-67ED-FCA4-E95B-446841C42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0F52C76-4CA0-8B9D-9860-E5649E3E7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9872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C4E075-517D-FE88-F16B-3006363E3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90418F2-F339-202B-C9FC-63F207414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16740EA-8CB7-7F15-F8FA-044204F9D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843EE1A-55BE-2852-87F8-BA01A4086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518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A8B975B-DCAC-132B-089F-9AEAEC4DD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436F404-1DEF-FE00-91C8-B72552DE9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E7B66C7-D687-0FF8-B434-9249B0DBC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900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3125E0-0DA6-A648-2407-D8040BBA3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1DBD33-97F0-A49A-25F9-AB29EB5C3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F11C7EF-A3AC-DCB2-2246-E3012D3EDC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03ED215-5847-1FB8-50D0-35F9434E8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8C90128-0A64-D30D-E1C2-D08788A07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60858CB-563D-0D7E-2EE9-8F0058F75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403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841D54-AA7E-7001-3591-E1ECFFD34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726416B-963A-318D-73AB-AFCFFE055B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6AD1A18-E223-56DE-917C-E9525282F3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E32D25-67DE-2421-7041-346049C5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8A09375-1FBC-66F5-70A3-5D8A2C5A5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BA010D-741B-C897-74E8-D92BF4F5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4235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39CB4B-AE33-0A12-8C41-071BA2B0A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3C1F61-4B18-8DFF-1108-CDFCB954F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E9B243-2B4F-22F6-49D6-B287CB73C7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A1D12A-E6A3-4027-A9E8-EDA7B3599FA5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6EC492-7B58-7686-EFAB-29FC6E9FE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36F084-34F2-A88B-80AE-CC1E5C7AA3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7DA15A-6515-45A5-B9D3-7D8867CCB8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97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53B430-4833-E141-0452-00EA860A22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AE9204-F0B6-C4F1-3A6C-3666268CB0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46517B-FE11-F2B2-9B3A-D61F19EBD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933218" cy="705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14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CE14F0-5ED2-256F-3B04-C7B2EE26F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B06AE2-4871-E0EB-429B-EE4EB1A39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D6532A0-ACC7-B580-DCD1-2C2DCE209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288050" cy="747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321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9F4531-E1DD-C620-30E2-CBFE1C18C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E420E66-F3ED-41EA-AF38-24BEBCE46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40891"/>
            <a:ext cx="12706597" cy="7190077"/>
          </a:xfrm>
        </p:spPr>
      </p:pic>
    </p:spTree>
    <p:extLst>
      <p:ext uri="{BB962C8B-B14F-4D97-AF65-F5344CB8AC3E}">
        <p14:creationId xmlns:p14="http://schemas.microsoft.com/office/powerpoint/2010/main" val="166993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59706D-EADD-9F84-9602-3D336775E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0BF598-CAEB-3BF5-FA88-FFD33F6CD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B0554D9-34A9-4E07-0345-AB8D03BC6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11" y="-110837"/>
            <a:ext cx="12664156" cy="720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82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B07AC7-CB7C-88CB-9144-D58671321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1B806A-1D23-C681-9D3A-869F75766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7575DC8-77FB-4473-DC18-7AB53C936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4"/>
            <a:ext cx="12623470" cy="709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64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DDAF66-4502-8B5E-389C-9725A7E40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DD4843-14D1-FCF8-363C-80EA18414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DCC06A-C90E-539B-F311-030C6BBFB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305098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497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4B0E08-11A6-0535-514F-29744D34D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97D4FC6-E45D-89DE-4BDA-C7596B58A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754099" cy="6940902"/>
          </a:xfrm>
        </p:spPr>
      </p:pic>
    </p:spTree>
    <p:extLst>
      <p:ext uri="{BB962C8B-B14F-4D97-AF65-F5344CB8AC3E}">
        <p14:creationId xmlns:p14="http://schemas.microsoft.com/office/powerpoint/2010/main" val="4043824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A1CE9D-6FB8-46BE-DF78-BB8804CD5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513015-80A5-B585-A6D4-295416654E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91BF9C-106A-7536-C002-0DC302D56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599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44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B4E482-4598-183B-4D32-01956C738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45EFE7-E1E3-6A4A-F630-1EE2E199A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91AD2B-A55C-4E01-1D75-C1ADFB738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7782"/>
            <a:ext cx="12908478" cy="704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52939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</Words>
  <Application>Microsoft Office PowerPoint</Application>
  <PresentationFormat>Широкоэкранный</PresentationFormat>
  <Paragraphs>2</Paragraphs>
  <Slides>9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Филатов Артур Евгеньевич</dc:creator>
  <cp:lastModifiedBy>Филатов Артур Евгеньевич</cp:lastModifiedBy>
  <cp:revision>1</cp:revision>
  <dcterms:created xsi:type="dcterms:W3CDTF">2024-12-08T05:48:45Z</dcterms:created>
  <dcterms:modified xsi:type="dcterms:W3CDTF">2024-12-08T06:32:42Z</dcterms:modified>
</cp:coreProperties>
</file>

<file path=docProps/thumbnail.jpeg>
</file>